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59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9" r:id="rId18"/>
    <p:sldId id="280" r:id="rId19"/>
    <p:sldId id="281" r:id="rId20"/>
    <p:sldId id="282" r:id="rId21"/>
    <p:sldId id="283" r:id="rId22"/>
    <p:sldId id="274" r:id="rId23"/>
    <p:sldId id="275" r:id="rId24"/>
    <p:sldId id="278" r:id="rId25"/>
    <p:sldId id="276" r:id="rId26"/>
    <p:sldId id="277" r:id="rId27"/>
  </p:sldIdLst>
  <p:sldSz cx="18288000" cy="10287000"/>
  <p:notesSz cx="6858000" cy="9144000"/>
  <p:embeddedFontLst>
    <p:embeddedFont>
      <p:font typeface="Akzidenz-Grotesk" panose="020B0604020202020204" charset="0"/>
      <p:regular r:id="rId28"/>
    </p:embeddedFont>
    <p:embeddedFont>
      <p:font typeface="Akzidenz-Grotesk Italics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Neue Machina Ultra-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3895028" y="5468701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4" y="0"/>
                </a:lnTo>
                <a:lnTo>
                  <a:pt x="6728544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2709853" y="335937"/>
            <a:ext cx="14850625" cy="2809864"/>
            <a:chOff x="0" y="0"/>
            <a:chExt cx="3453569" cy="92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192642" y="1135547"/>
            <a:ext cx="13534089" cy="17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4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PRÉSENTATION DU PROJET D’EXAMEN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AD39D91-ABCE-44D5-9DBE-D41C2A929D52}"/>
              </a:ext>
            </a:extLst>
          </p:cNvPr>
          <p:cNvGrpSpPr/>
          <p:nvPr/>
        </p:nvGrpSpPr>
        <p:grpSpPr>
          <a:xfrm>
            <a:off x="2819400" y="7625414"/>
            <a:ext cx="10820400" cy="1066800"/>
            <a:chOff x="0" y="0"/>
            <a:chExt cx="3453569" cy="92789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B07B461-DD69-434B-9B9F-B40F5356CA1B}"/>
                </a:ext>
              </a:extLst>
            </p:cNvPr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1B2B340-B44B-48E4-BE91-3F8C6C5DAA4A}"/>
                </a:ext>
              </a:extLst>
            </p:cNvPr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8E08FD0C-B9C2-4F76-8F0F-3FE40FF0CC63}"/>
              </a:ext>
            </a:extLst>
          </p:cNvPr>
          <p:cNvSpPr txBox="1"/>
          <p:nvPr/>
        </p:nvSpPr>
        <p:spPr>
          <a:xfrm>
            <a:off x="1371600" y="7895794"/>
            <a:ext cx="13520743" cy="62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996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Développeur Web et Web Mobile - niveau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5045521" cy="1710461"/>
            <a:chOff x="0" y="0"/>
            <a:chExt cx="3962606" cy="4504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62606" cy="450492"/>
            </a:xfrm>
            <a:custGeom>
              <a:avLst/>
              <a:gdLst/>
              <a:ahLst/>
              <a:cxnLst/>
              <a:rect l="l" t="t" r="r" b="b"/>
              <a:pathLst>
                <a:path w="3962606" h="450492">
                  <a:moveTo>
                    <a:pt x="0" y="0"/>
                  </a:moveTo>
                  <a:lnTo>
                    <a:pt x="3962606" y="0"/>
                  </a:lnTo>
                  <a:lnTo>
                    <a:pt x="3962606" y="450492"/>
                  </a:lnTo>
                  <a:lnTo>
                    <a:pt x="0" y="45049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962606" cy="526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1853853" y="1491498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45565" y="1350406"/>
            <a:ext cx="13178250" cy="88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MAQUETTE ET CHOIX UX / UI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571642" y="3251116"/>
            <a:ext cx="8262714" cy="5472991"/>
            <a:chOff x="0" y="0"/>
            <a:chExt cx="2176188" cy="14414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06070" y="3737352"/>
            <a:ext cx="6793858" cy="377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Mockup</a:t>
            </a:r>
          </a:p>
          <a:p>
            <a:pPr algn="just">
              <a:lnSpc>
                <a:spcPts val="1399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SEO</a:t>
            </a:r>
          </a:p>
          <a:p>
            <a:pPr algn="just">
              <a:lnSpc>
                <a:spcPts val="1399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Experience</a:t>
            </a:r>
          </a:p>
          <a:p>
            <a:pPr algn="just">
              <a:lnSpc>
                <a:spcPts val="1399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Interface </a:t>
            </a:r>
          </a:p>
        </p:txBody>
      </p:sp>
      <p:sp>
        <p:nvSpPr>
          <p:cNvPr id="16" name="Freeform 16"/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27" y="792217"/>
            <a:ext cx="16903941" cy="1119867"/>
            <a:chOff x="0" y="0"/>
            <a:chExt cx="4452067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067" cy="294944"/>
            </a:xfrm>
            <a:custGeom>
              <a:avLst/>
              <a:gdLst/>
              <a:ahLst/>
              <a:cxnLst/>
              <a:rect l="l" t="t" r="r" b="b"/>
              <a:pathLst>
                <a:path w="4452067" h="294944">
                  <a:moveTo>
                    <a:pt x="0" y="0"/>
                  </a:moveTo>
                  <a:lnTo>
                    <a:pt x="4452067" y="0"/>
                  </a:lnTo>
                  <a:lnTo>
                    <a:pt x="4452067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52067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189" y="1153059"/>
            <a:ext cx="471012" cy="497153"/>
            <a:chOff x="0" y="0"/>
            <a:chExt cx="62801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015" cy="610136"/>
              <a:chOff x="0" y="0"/>
              <a:chExt cx="924446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24446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24446" h="898127">
                    <a:moveTo>
                      <a:pt x="462223" y="0"/>
                    </a:moveTo>
                    <a:cubicBezTo>
                      <a:pt x="206944" y="0"/>
                      <a:pt x="0" y="201053"/>
                      <a:pt x="0" y="449064"/>
                    </a:cubicBezTo>
                    <a:cubicBezTo>
                      <a:pt x="0" y="697075"/>
                      <a:pt x="206944" y="898127"/>
                      <a:pt x="462223" y="898127"/>
                    </a:cubicBezTo>
                    <a:cubicBezTo>
                      <a:pt x="717501" y="898127"/>
                      <a:pt x="924446" y="697075"/>
                      <a:pt x="924446" y="449064"/>
                    </a:cubicBezTo>
                    <a:cubicBezTo>
                      <a:pt x="924446" y="201053"/>
                      <a:pt x="717501" y="0"/>
                      <a:pt x="46222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6667" y="7999"/>
                <a:ext cx="751112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6670" y="-79801"/>
              <a:ext cx="314675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35027" y="2481236"/>
            <a:ext cx="3565099" cy="7100653"/>
          </a:xfrm>
          <a:custGeom>
            <a:avLst/>
            <a:gdLst/>
            <a:ahLst/>
            <a:cxnLst/>
            <a:rect l="l" t="t" r="r" b="b"/>
            <a:pathLst>
              <a:path w="3565099" h="7100653">
                <a:moveTo>
                  <a:pt x="0" y="0"/>
                </a:moveTo>
                <a:lnTo>
                  <a:pt x="3565099" y="0"/>
                </a:lnTo>
                <a:lnTo>
                  <a:pt x="3565099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105112" y="2931766"/>
            <a:ext cx="4155697" cy="5747738"/>
          </a:xfrm>
          <a:custGeom>
            <a:avLst/>
            <a:gdLst/>
            <a:ahLst/>
            <a:cxnLst/>
            <a:rect l="l" t="t" r="r" b="b"/>
            <a:pathLst>
              <a:path w="4155697" h="5747738">
                <a:moveTo>
                  <a:pt x="0" y="0"/>
                </a:moveTo>
                <a:lnTo>
                  <a:pt x="4155696" y="0"/>
                </a:lnTo>
                <a:lnTo>
                  <a:pt x="4155696" y="5747738"/>
                </a:lnTo>
                <a:lnTo>
                  <a:pt x="0" y="5747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4892592" y="2481236"/>
            <a:ext cx="3449710" cy="7100653"/>
          </a:xfrm>
          <a:custGeom>
            <a:avLst/>
            <a:gdLst/>
            <a:ahLst/>
            <a:cxnLst/>
            <a:rect l="l" t="t" r="r" b="b"/>
            <a:pathLst>
              <a:path w="3449710" h="7100653">
                <a:moveTo>
                  <a:pt x="0" y="0"/>
                </a:moveTo>
                <a:lnTo>
                  <a:pt x="3449710" y="0"/>
                </a:lnTo>
                <a:lnTo>
                  <a:pt x="3449710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4122261" y="2669343"/>
            <a:ext cx="3516707" cy="6437528"/>
          </a:xfrm>
          <a:custGeom>
            <a:avLst/>
            <a:gdLst/>
            <a:ahLst/>
            <a:cxnLst/>
            <a:rect l="l" t="t" r="r" b="b"/>
            <a:pathLst>
              <a:path w="3516707" h="6437528">
                <a:moveTo>
                  <a:pt x="0" y="0"/>
                </a:moveTo>
                <a:lnTo>
                  <a:pt x="3516707" y="0"/>
                </a:lnTo>
                <a:lnTo>
                  <a:pt x="3516707" y="6437528"/>
                </a:lnTo>
                <a:lnTo>
                  <a:pt x="0" y="6437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416202" y="887285"/>
            <a:ext cx="697763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Mockup</a:t>
            </a:r>
          </a:p>
        </p:txBody>
      </p:sp>
      <p:sp>
        <p:nvSpPr>
          <p:cNvPr id="15" name="Freeform 15"/>
          <p:cNvSpPr/>
          <p:nvPr/>
        </p:nvSpPr>
        <p:spPr>
          <a:xfrm rot="-5253110">
            <a:off x="13585452" y="8029381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7018" y="2754995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Unlighthouse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056221">
            <a:off x="12853151" y="-1540824"/>
            <a:ext cx="7096776" cy="5725878"/>
          </a:xfrm>
          <a:custGeom>
            <a:avLst/>
            <a:gdLst/>
            <a:ahLst/>
            <a:cxnLst/>
            <a:rect l="l" t="t" r="r" b="b"/>
            <a:pathLst>
              <a:path w="7096776" h="5725878">
                <a:moveTo>
                  <a:pt x="0" y="0"/>
                </a:moveTo>
                <a:lnTo>
                  <a:pt x="7096776" y="0"/>
                </a:lnTo>
                <a:lnTo>
                  <a:pt x="7096776" y="5725877"/>
                </a:lnTo>
                <a:lnTo>
                  <a:pt x="0" y="57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53028" y="2993568"/>
            <a:ext cx="5261036" cy="6264732"/>
          </a:xfrm>
          <a:custGeom>
            <a:avLst/>
            <a:gdLst/>
            <a:ahLst/>
            <a:cxnLst/>
            <a:rect l="l" t="t" r="r" b="b"/>
            <a:pathLst>
              <a:path w="5261036" h="6264732">
                <a:moveTo>
                  <a:pt x="0" y="0"/>
                </a:moveTo>
                <a:lnTo>
                  <a:pt x="5261036" y="0"/>
                </a:lnTo>
                <a:lnTo>
                  <a:pt x="5261036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7383268" y="4077904"/>
            <a:ext cx="9876032" cy="845809"/>
          </a:xfrm>
          <a:custGeom>
            <a:avLst/>
            <a:gdLst/>
            <a:ahLst/>
            <a:cxnLst/>
            <a:rect l="l" t="t" r="r" b="b"/>
            <a:pathLst>
              <a:path w="9876032" h="845809">
                <a:moveTo>
                  <a:pt x="0" y="0"/>
                </a:moveTo>
                <a:lnTo>
                  <a:pt x="9876032" y="0"/>
                </a:lnTo>
                <a:lnTo>
                  <a:pt x="9876032" y="845809"/>
                </a:lnTo>
                <a:lnTo>
                  <a:pt x="0" y="8458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84" b="-108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7383268" y="6353248"/>
            <a:ext cx="9876032" cy="2123347"/>
          </a:xfrm>
          <a:custGeom>
            <a:avLst/>
            <a:gdLst/>
            <a:ahLst/>
            <a:cxnLst/>
            <a:rect l="l" t="t" r="r" b="b"/>
            <a:pathLst>
              <a:path w="9876032" h="2123347">
                <a:moveTo>
                  <a:pt x="0" y="0"/>
                </a:moveTo>
                <a:lnTo>
                  <a:pt x="9876032" y="0"/>
                </a:lnTo>
                <a:lnTo>
                  <a:pt x="9876032" y="2123346"/>
                </a:lnTo>
                <a:lnTo>
                  <a:pt x="0" y="21233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2817135" y="2797791"/>
            <a:ext cx="12100904" cy="6988272"/>
          </a:xfrm>
          <a:custGeom>
            <a:avLst/>
            <a:gdLst/>
            <a:ahLst/>
            <a:cxnLst/>
            <a:rect l="l" t="t" r="r" b="b"/>
            <a:pathLst>
              <a:path w="12100904" h="6988272">
                <a:moveTo>
                  <a:pt x="0" y="0"/>
                </a:moveTo>
                <a:lnTo>
                  <a:pt x="12100905" y="0"/>
                </a:lnTo>
                <a:lnTo>
                  <a:pt x="12100905" y="6988272"/>
                </a:lnTo>
                <a:lnTo>
                  <a:pt x="0" y="6988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Experience</a:t>
            </a:r>
          </a:p>
        </p:txBody>
      </p:sp>
      <p:sp>
        <p:nvSpPr>
          <p:cNvPr id="12" name="Freeform 12"/>
          <p:cNvSpPr/>
          <p:nvPr/>
        </p:nvSpPr>
        <p:spPr>
          <a:xfrm rot="-4527747">
            <a:off x="13684517" y="5578014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4"/>
                </a:lnTo>
                <a:lnTo>
                  <a:pt x="0" y="4977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5757992" y="2588894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3"/>
                </a:lnTo>
                <a:lnTo>
                  <a:pt x="0" y="1426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5757992" y="5298277"/>
            <a:ext cx="11301259" cy="3023087"/>
          </a:xfrm>
          <a:custGeom>
            <a:avLst/>
            <a:gdLst/>
            <a:ahLst/>
            <a:cxnLst/>
            <a:rect l="l" t="t" r="r" b="b"/>
            <a:pathLst>
              <a:path w="11301259" h="3023087">
                <a:moveTo>
                  <a:pt x="0" y="0"/>
                </a:moveTo>
                <a:lnTo>
                  <a:pt x="11301259" y="0"/>
                </a:lnTo>
                <a:lnTo>
                  <a:pt x="11301259" y="3023087"/>
                </a:lnTo>
                <a:lnTo>
                  <a:pt x="0" y="3023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223" y="2729151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WhoCanUse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732765" y="790575"/>
            <a:ext cx="14564635" cy="1092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153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Modèle Conceptuel de Données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B536AFA-AFE0-426F-94DF-E59C04B8B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2019300"/>
            <a:ext cx="14410059" cy="80730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07EEAC0F-7C6B-4394-848F-C19522307B17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2ACE4E0-1ACA-4B7B-A253-70DE84E95AD3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3702DEE-25F8-4381-BF31-CB94FDF0585F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B8201952-4883-4AFC-B06F-79E64DF3AF72}"/>
              </a:ext>
            </a:extLst>
          </p:cNvPr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28E70950-3D78-4493-8E91-52226527D2E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7340F03C-F5C6-403A-BCA8-90021D188841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36B2EE8D-C116-4C24-A601-EA9F982377EA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6EEBFE3-E766-422B-B6F4-00FC20B1A4E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41FBA60F-3F3D-4FC0-9F46-2678FF0897DC}"/>
              </a:ext>
            </a:extLst>
          </p:cNvPr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9517E5D-482F-44ED-9B0B-BDA7118E7817}"/>
              </a:ext>
            </a:extLst>
          </p:cNvPr>
          <p:cNvSpPr txBox="1"/>
          <p:nvPr/>
        </p:nvSpPr>
        <p:spPr>
          <a:xfrm>
            <a:off x="2732765" y="790575"/>
            <a:ext cx="13733345" cy="111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153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Modèle Logique de Données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F71B4294-BF02-4C56-A4B3-31FED523C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149" y="2147459"/>
            <a:ext cx="14232145" cy="787284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E6D1DC00-0F23-4C6B-8C35-2082DB43E1A6}"/>
              </a:ext>
            </a:extLst>
          </p:cNvPr>
          <p:cNvGrpSpPr/>
          <p:nvPr/>
        </p:nvGrpSpPr>
        <p:grpSpPr>
          <a:xfrm>
            <a:off x="7147918" y="3127734"/>
            <a:ext cx="9007832" cy="6249234"/>
            <a:chOff x="0" y="0"/>
            <a:chExt cx="2372433" cy="1645889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D1EC5BA-F638-40E2-B040-E4DBFD811C96}"/>
                </a:ext>
              </a:extLst>
            </p:cNvPr>
            <p:cNvSpPr/>
            <p:nvPr/>
          </p:nvSpPr>
          <p:spPr>
            <a:xfrm>
              <a:off x="0" y="0"/>
              <a:ext cx="2372433" cy="1645889"/>
            </a:xfrm>
            <a:custGeom>
              <a:avLst/>
              <a:gdLst/>
              <a:ahLst/>
              <a:cxnLst/>
              <a:rect l="l" t="t" r="r" b="b"/>
              <a:pathLst>
                <a:path w="2372433" h="1645889">
                  <a:moveTo>
                    <a:pt x="0" y="0"/>
                  </a:moveTo>
                  <a:lnTo>
                    <a:pt x="2372433" y="0"/>
                  </a:lnTo>
                  <a:lnTo>
                    <a:pt x="2372433" y="1645889"/>
                  </a:lnTo>
                  <a:lnTo>
                    <a:pt x="0" y="164588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43E21849-992E-4948-B3DB-BFE4222DF320}"/>
                </a:ext>
              </a:extLst>
            </p:cNvPr>
            <p:cNvSpPr txBox="1"/>
            <p:nvPr/>
          </p:nvSpPr>
          <p:spPr>
            <a:xfrm>
              <a:off x="0" y="-76200"/>
              <a:ext cx="2372433" cy="1722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462452" y="537099"/>
            <a:ext cx="11560463" cy="2078647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918615" y="1025001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610327" y="883910"/>
            <a:ext cx="10204184" cy="173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ARCHITECTURE </a:t>
            </a:r>
          </a:p>
          <a:p>
            <a:pPr algn="l">
              <a:lnSpc>
                <a:spcPts val="6734"/>
              </a:lnSpc>
            </a:pPr>
            <a:r>
              <a:rPr lang="en-US" sz="6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LOGICIELLE</a:t>
            </a: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-7551552">
            <a:off x="15236241" y="673811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557" y="3394851"/>
            <a:ext cx="7620000" cy="5715000"/>
          </a:xfrm>
          <a:prstGeom prst="rect">
            <a:avLst/>
          </a:prstGeom>
        </p:spPr>
      </p:pic>
      <p:grpSp>
        <p:nvGrpSpPr>
          <p:cNvPr id="16" name="Group 2">
            <a:extLst>
              <a:ext uri="{FF2B5EF4-FFF2-40B4-BE49-F238E27FC236}">
                <a16:creationId xmlns:a16="http://schemas.microsoft.com/office/drawing/2014/main" id="{5D797CB6-DC79-44B4-BBD3-D440F8BCD3E0}"/>
              </a:ext>
            </a:extLst>
          </p:cNvPr>
          <p:cNvGrpSpPr/>
          <p:nvPr/>
        </p:nvGrpSpPr>
        <p:grpSpPr>
          <a:xfrm>
            <a:off x="131956" y="1155788"/>
            <a:ext cx="7015963" cy="7846078"/>
            <a:chOff x="0" y="0"/>
            <a:chExt cx="5678170" cy="6350000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827B014D-1D5A-46FE-9A42-BE0FCB19589E}"/>
                </a:ext>
              </a:extLst>
            </p:cNvPr>
            <p:cNvSpPr/>
            <p:nvPr/>
          </p:nvSpPr>
          <p:spPr>
            <a:xfrm>
              <a:off x="0" y="-154940"/>
              <a:ext cx="5678170" cy="6511290"/>
            </a:xfrm>
            <a:custGeom>
              <a:avLst/>
              <a:gdLst/>
              <a:ahLst/>
              <a:cxnLst/>
              <a:rect l="l" t="t" r="r" b="b"/>
              <a:pathLst>
                <a:path w="5678170" h="6511290">
                  <a:moveTo>
                    <a:pt x="3619500" y="1670050"/>
                  </a:moveTo>
                  <a:cubicBezTo>
                    <a:pt x="2368550" y="1837690"/>
                    <a:pt x="1163320" y="2434590"/>
                    <a:pt x="0" y="3444240"/>
                  </a:cubicBezTo>
                  <a:lnTo>
                    <a:pt x="0" y="1811020"/>
                  </a:lnTo>
                  <a:cubicBezTo>
                    <a:pt x="991870" y="988060"/>
                    <a:pt x="1995170" y="462280"/>
                    <a:pt x="3006090" y="201930"/>
                  </a:cubicBezTo>
                  <a:cubicBezTo>
                    <a:pt x="3790950" y="0"/>
                    <a:pt x="4591050" y="472440"/>
                    <a:pt x="4792980" y="1257300"/>
                  </a:cubicBezTo>
                  <a:cubicBezTo>
                    <a:pt x="4823460" y="1376680"/>
                    <a:pt x="4839970" y="1499870"/>
                    <a:pt x="4839970" y="1623060"/>
                  </a:cubicBezTo>
                  <a:lnTo>
                    <a:pt x="4839970" y="1852930"/>
                  </a:lnTo>
                  <a:cubicBezTo>
                    <a:pt x="4839970" y="2170430"/>
                    <a:pt x="4662170" y="2461260"/>
                    <a:pt x="4380230" y="2606040"/>
                  </a:cubicBezTo>
                  <a:cubicBezTo>
                    <a:pt x="4673600" y="2552700"/>
                    <a:pt x="4954270" y="2748280"/>
                    <a:pt x="5007610" y="3041650"/>
                  </a:cubicBezTo>
                  <a:cubicBezTo>
                    <a:pt x="5013960" y="3073400"/>
                    <a:pt x="5016500" y="3105150"/>
                    <a:pt x="5016500" y="3138170"/>
                  </a:cubicBezTo>
                  <a:lnTo>
                    <a:pt x="5016500" y="3487420"/>
                  </a:lnTo>
                  <a:cubicBezTo>
                    <a:pt x="5016500" y="3689350"/>
                    <a:pt x="4904740" y="3873500"/>
                    <a:pt x="4725670" y="3966210"/>
                  </a:cubicBezTo>
                  <a:lnTo>
                    <a:pt x="3671570" y="4514850"/>
                  </a:lnTo>
                  <a:cubicBezTo>
                    <a:pt x="4361180" y="4356100"/>
                    <a:pt x="5034280" y="4130040"/>
                    <a:pt x="5678170" y="3839210"/>
                  </a:cubicBezTo>
                  <a:lnTo>
                    <a:pt x="5678170" y="5599430"/>
                  </a:lnTo>
                  <a:cubicBezTo>
                    <a:pt x="4251960" y="6193790"/>
                    <a:pt x="2849880" y="6497320"/>
                    <a:pt x="1469390" y="6507480"/>
                  </a:cubicBezTo>
                  <a:cubicBezTo>
                    <a:pt x="1061720" y="6511290"/>
                    <a:pt x="727710" y="6183630"/>
                    <a:pt x="725170" y="5775960"/>
                  </a:cubicBezTo>
                  <a:cubicBezTo>
                    <a:pt x="725170" y="5773420"/>
                    <a:pt x="725170" y="5772150"/>
                    <a:pt x="725170" y="5769610"/>
                  </a:cubicBezTo>
                  <a:lnTo>
                    <a:pt x="725170" y="5171440"/>
                  </a:lnTo>
                  <a:cubicBezTo>
                    <a:pt x="725170" y="4895850"/>
                    <a:pt x="878840" y="4644390"/>
                    <a:pt x="1122680" y="4517390"/>
                  </a:cubicBezTo>
                  <a:cubicBezTo>
                    <a:pt x="782320" y="4578350"/>
                    <a:pt x="457200" y="4353560"/>
                    <a:pt x="396240" y="4013200"/>
                  </a:cubicBezTo>
                  <a:cubicBezTo>
                    <a:pt x="389890" y="3976370"/>
                    <a:pt x="386080" y="3939540"/>
                    <a:pt x="386080" y="3901440"/>
                  </a:cubicBezTo>
                  <a:lnTo>
                    <a:pt x="386080" y="3840480"/>
                  </a:lnTo>
                  <a:cubicBezTo>
                    <a:pt x="386080" y="3525520"/>
                    <a:pt x="562610" y="3237230"/>
                    <a:pt x="842010" y="3093720"/>
                  </a:cubicBezTo>
                  <a:lnTo>
                    <a:pt x="3619500" y="1670050"/>
                  </a:lnTo>
                  <a:close/>
                </a:path>
              </a:pathLst>
            </a:custGeom>
            <a:blipFill dpi="0" rotWithShape="1">
              <a:blip r:embed="rId5">
                <a:alphaModFix amt="51000"/>
              </a:blip>
              <a:srcRect/>
              <a:stretch>
                <a:fillRect l="-5935" r="-5935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4300517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Gestion dynamique des pages d’expositions : Client</a:t>
            </a:r>
          </a:p>
        </p:txBody>
      </p:sp>
      <p:sp>
        <p:nvSpPr>
          <p:cNvPr id="14" name="Freeform 14"/>
          <p:cNvSpPr/>
          <p:nvPr/>
        </p:nvSpPr>
        <p:spPr>
          <a:xfrm rot="-5253110">
            <a:off x="13738662" y="8045859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705F26D-30CA-4B2B-9C51-856395BE2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298" y="2459083"/>
            <a:ext cx="5220545" cy="706573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AE96463-9928-4238-9FC8-5D88CD27E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895" y="2480618"/>
            <a:ext cx="6477000" cy="620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15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3096" y="887561"/>
            <a:ext cx="9754579" cy="7126598"/>
            <a:chOff x="0" y="0"/>
            <a:chExt cx="2569107" cy="1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876964"/>
            </a:xfrm>
            <a:custGeom>
              <a:avLst/>
              <a:gdLst/>
              <a:ahLst/>
              <a:cxnLst/>
              <a:rect l="l" t="t" r="r" b="b"/>
              <a:pathLst>
                <a:path w="2569107" h="1876964">
                  <a:moveTo>
                    <a:pt x="0" y="0"/>
                  </a:moveTo>
                  <a:lnTo>
                    <a:pt x="2569107" y="0"/>
                  </a:lnTo>
                  <a:lnTo>
                    <a:pt x="2569107" y="1876964"/>
                  </a:lnTo>
                  <a:lnTo>
                    <a:pt x="0" y="187696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91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6037407" y="3366046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37407" y="3958449"/>
            <a:ext cx="458606" cy="497153"/>
            <a:chOff x="0" y="0"/>
            <a:chExt cx="611475" cy="66287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37407" y="4560378"/>
            <a:ext cx="458606" cy="497153"/>
            <a:chOff x="0" y="0"/>
            <a:chExt cx="611475" cy="66287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27882" y="5167069"/>
            <a:ext cx="458606" cy="497153"/>
            <a:chOff x="0" y="0"/>
            <a:chExt cx="611475" cy="6628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37407" y="5866108"/>
            <a:ext cx="458606" cy="497153"/>
            <a:chOff x="0" y="0"/>
            <a:chExt cx="611475" cy="662871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49918" y="6496611"/>
            <a:ext cx="814535" cy="473659"/>
            <a:chOff x="0" y="0"/>
            <a:chExt cx="1086046" cy="631546"/>
          </a:xfrm>
        </p:grpSpPr>
        <p:grpSp>
          <p:nvGrpSpPr>
            <p:cNvPr id="32" name="Group 32"/>
            <p:cNvGrpSpPr/>
            <p:nvPr/>
          </p:nvGrpSpPr>
          <p:grpSpPr>
            <a:xfrm>
              <a:off x="237286" y="0"/>
              <a:ext cx="611475" cy="610136"/>
              <a:chOff x="0" y="0"/>
              <a:chExt cx="900098" cy="898127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-101813"/>
              <a:ext cx="1086046" cy="733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1" spc="-489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27882" y="7065521"/>
            <a:ext cx="458606" cy="497153"/>
            <a:chOff x="0" y="0"/>
            <a:chExt cx="611475" cy="66287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3896054" y="6071864"/>
            <a:ext cx="4098844" cy="4150080"/>
          </a:xfrm>
          <a:custGeom>
            <a:avLst/>
            <a:gdLst/>
            <a:ahLst/>
            <a:cxnLst/>
            <a:rect l="l" t="t" r="r" b="b"/>
            <a:pathLst>
              <a:path w="4098844" h="4150080">
                <a:moveTo>
                  <a:pt x="0" y="0"/>
                </a:moveTo>
                <a:lnTo>
                  <a:pt x="4098844" y="0"/>
                </a:lnTo>
                <a:lnTo>
                  <a:pt x="4098844" y="4150080"/>
                </a:lnTo>
                <a:lnTo>
                  <a:pt x="0" y="415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2" name="TextBox 42"/>
          <p:cNvSpPr txBox="1"/>
          <p:nvPr/>
        </p:nvSpPr>
        <p:spPr>
          <a:xfrm>
            <a:off x="5283616" y="1723207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1"/>
              </a:lnSpc>
            </a:pPr>
            <a:r>
              <a:rPr lang="en-US" sz="6457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1563" y="3250325"/>
            <a:ext cx="4278632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Présentation du projet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51563" y="3852251"/>
            <a:ext cx="7404915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Fonctionnalités et technologies utilisées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851563" y="4454177"/>
            <a:ext cx="3213126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51563" y="5056103"/>
            <a:ext cx="5897413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Maquette et choix ux / ui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851563" y="6363572"/>
            <a:ext cx="4141652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Architecture logicielle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51563" y="6965498"/>
            <a:ext cx="3670539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51563" y="5689939"/>
            <a:ext cx="5897413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Modèle Logique de Données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4300517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Gestion dynamique des pages d’expositions : Controller</a:t>
            </a:r>
          </a:p>
        </p:txBody>
      </p:sp>
      <p:sp>
        <p:nvSpPr>
          <p:cNvPr id="14" name="Freeform 14"/>
          <p:cNvSpPr/>
          <p:nvPr/>
        </p:nvSpPr>
        <p:spPr>
          <a:xfrm rot="-5253110">
            <a:off x="13738662" y="8045859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4EBA5EE-F185-482A-AD40-8257AB7E5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147469"/>
            <a:ext cx="6887536" cy="59920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AE57A54-41B0-44EC-B2BD-07F241B38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2137111"/>
            <a:ext cx="6601746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21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4300517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Gestion dynamique des pages d’expositions : Model</a:t>
            </a:r>
          </a:p>
        </p:txBody>
      </p:sp>
      <p:sp>
        <p:nvSpPr>
          <p:cNvPr id="14" name="Freeform 14"/>
          <p:cNvSpPr/>
          <p:nvPr/>
        </p:nvSpPr>
        <p:spPr>
          <a:xfrm rot="-5253110">
            <a:off x="13738662" y="8045859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9CB12A9-4E44-46A9-9EF6-9AB88EAA6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0" y="3844206"/>
            <a:ext cx="6187065" cy="19241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9FF51FC-FE33-4C02-A24B-1BAC262C0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3644057"/>
            <a:ext cx="5782482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96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4300517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dynamique des pages d’expositions : View</a:t>
            </a:r>
          </a:p>
        </p:txBody>
      </p:sp>
      <p:sp>
        <p:nvSpPr>
          <p:cNvPr id="14" name="Freeform 14"/>
          <p:cNvSpPr/>
          <p:nvPr/>
        </p:nvSpPr>
        <p:spPr>
          <a:xfrm rot="-5253110">
            <a:off x="13738662" y="8045859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44A0564-CFFE-49CE-849D-CBD2548C6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414206"/>
            <a:ext cx="5943600" cy="588200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1" name="Freeform 11"/>
          <p:cNvSpPr/>
          <p:nvPr/>
        </p:nvSpPr>
        <p:spPr>
          <a:xfrm>
            <a:off x="6337709" y="2367616"/>
            <a:ext cx="11301259" cy="932354"/>
          </a:xfrm>
          <a:custGeom>
            <a:avLst/>
            <a:gdLst/>
            <a:ahLst/>
            <a:cxnLst/>
            <a:rect l="l" t="t" r="r" b="b"/>
            <a:pathLst>
              <a:path w="11301259" h="932354">
                <a:moveTo>
                  <a:pt x="0" y="0"/>
                </a:moveTo>
                <a:lnTo>
                  <a:pt x="11301259" y="0"/>
                </a:lnTo>
                <a:lnTo>
                  <a:pt x="11301259" y="932354"/>
                </a:lnTo>
                <a:lnTo>
                  <a:pt x="0" y="93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6337709" y="4588286"/>
            <a:ext cx="8560850" cy="922897"/>
          </a:xfrm>
          <a:custGeom>
            <a:avLst/>
            <a:gdLst/>
            <a:ahLst/>
            <a:cxnLst/>
            <a:rect l="l" t="t" r="r" b="b"/>
            <a:pathLst>
              <a:path w="8560850" h="922897">
                <a:moveTo>
                  <a:pt x="0" y="0"/>
                </a:moveTo>
                <a:lnTo>
                  <a:pt x="8560850" y="0"/>
                </a:lnTo>
                <a:lnTo>
                  <a:pt x="8560850" y="922897"/>
                </a:lnTo>
                <a:lnTo>
                  <a:pt x="0" y="9228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0915" b="-1599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1223" y="244272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XSS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1223" y="4649752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CRSF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3">
            <a:extLst>
              <a:ext uri="{FF2B5EF4-FFF2-40B4-BE49-F238E27FC236}">
                <a16:creationId xmlns:a16="http://schemas.microsoft.com/office/drawing/2014/main" id="{29415559-7175-489D-B41D-2EFD6F82A37B}"/>
              </a:ext>
            </a:extLst>
          </p:cNvPr>
          <p:cNvSpPr/>
          <p:nvPr/>
        </p:nvSpPr>
        <p:spPr>
          <a:xfrm>
            <a:off x="3657600" y="3476929"/>
            <a:ext cx="11301259" cy="1892961"/>
          </a:xfrm>
          <a:custGeom>
            <a:avLst/>
            <a:gdLst/>
            <a:ahLst/>
            <a:cxnLst/>
            <a:rect l="l" t="t" r="r" b="b"/>
            <a:pathLst>
              <a:path w="11301259" h="1892961">
                <a:moveTo>
                  <a:pt x="0" y="0"/>
                </a:moveTo>
                <a:lnTo>
                  <a:pt x="11301259" y="0"/>
                </a:lnTo>
                <a:lnTo>
                  <a:pt x="11301259" y="1892961"/>
                </a:lnTo>
                <a:lnTo>
                  <a:pt x="0" y="189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Attaque</a:t>
            </a: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par force brute /</a:t>
            </a:r>
            <a:r>
              <a:rPr lang="en-US" sz="4500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dictionnaire</a:t>
            </a:r>
            <a:endParaRPr lang="en-US" sz="45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pic>
        <p:nvPicPr>
          <p:cNvPr id="19" name="Image 18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8276CFCC-E465-46AE-A5A6-FF14C5631A2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694043" y="6244681"/>
            <a:ext cx="5760720" cy="14401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6599" y="-1064749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2690579" y="3319530"/>
            <a:ext cx="14222382" cy="6613408"/>
          </a:xfrm>
          <a:custGeom>
            <a:avLst/>
            <a:gdLst/>
            <a:ahLst/>
            <a:cxnLst/>
            <a:rect l="l" t="t" r="r" b="b"/>
            <a:pathLst>
              <a:path w="14222382" h="6613408">
                <a:moveTo>
                  <a:pt x="0" y="0"/>
                </a:moveTo>
                <a:lnTo>
                  <a:pt x="14222382" y="0"/>
                </a:lnTo>
                <a:lnTo>
                  <a:pt x="14222382" y="6613407"/>
                </a:lnTo>
                <a:lnTo>
                  <a:pt x="0" y="6613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41223" y="2169658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Injection SQL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6000" y="1210221"/>
            <a:ext cx="9754579" cy="4354564"/>
            <a:chOff x="0" y="0"/>
            <a:chExt cx="2569107" cy="1771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771414"/>
            </a:xfrm>
            <a:custGeom>
              <a:avLst/>
              <a:gdLst/>
              <a:ahLst/>
              <a:cxnLst/>
              <a:rect l="l" t="t" r="r" b="b"/>
              <a:pathLst>
                <a:path w="2569107" h="1771414">
                  <a:moveTo>
                    <a:pt x="0" y="0"/>
                  </a:moveTo>
                  <a:lnTo>
                    <a:pt x="2569107" y="0"/>
                  </a:lnTo>
                  <a:lnTo>
                    <a:pt x="2569107" y="1771414"/>
                  </a:lnTo>
                  <a:lnTo>
                    <a:pt x="0" y="177141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809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6076122" y="1714500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1"/>
              </a:lnSpc>
            </a:pPr>
            <a:r>
              <a:rPr lang="en-US" sz="6457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96578" y="3771900"/>
            <a:ext cx="795342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"</a:t>
            </a:r>
            <a:r>
              <a:rPr lang="en-US" sz="2499" i="1" dirty="0" err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L’art</a:t>
            </a: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 </a:t>
            </a:r>
            <a:r>
              <a:rPr lang="en-US" sz="2499" i="1" dirty="0" err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construit</a:t>
            </a: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 des </a:t>
            </a:r>
            <a:r>
              <a:rPr lang="en-US" sz="2499" i="1" dirty="0" err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ponts</a:t>
            </a: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 </a:t>
            </a:r>
            <a:r>
              <a:rPr lang="en-US" sz="2499" i="1" dirty="0" err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là</a:t>
            </a: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 </a:t>
            </a:r>
            <a:r>
              <a:rPr lang="en-US" sz="2499" i="1" dirty="0" err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où</a:t>
            </a: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 la guerre </a:t>
            </a:r>
            <a:r>
              <a:rPr lang="en-US" sz="2499" i="1" dirty="0" err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dresse</a:t>
            </a: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 des </a:t>
            </a:r>
            <a:r>
              <a:rPr lang="en-US" sz="2499" i="1" dirty="0" err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murs</a:t>
            </a: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."</a:t>
            </a:r>
          </a:p>
          <a:p>
            <a:pPr algn="ctr">
              <a:lnSpc>
                <a:spcPts val="3499"/>
              </a:lnSpc>
            </a:pP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Anonyme</a:t>
            </a: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1808212C-9785-4B47-A8F9-021A5DBFD5B6}"/>
              </a:ext>
            </a:extLst>
          </p:cNvPr>
          <p:cNvGrpSpPr/>
          <p:nvPr/>
        </p:nvGrpSpPr>
        <p:grpSpPr>
          <a:xfrm>
            <a:off x="457200" y="7461346"/>
            <a:ext cx="17297400" cy="1939161"/>
            <a:chOff x="0" y="0"/>
            <a:chExt cx="3124634" cy="510725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6019E0FF-87C8-401C-B683-87323D718C97}"/>
                </a:ext>
              </a:extLst>
            </p:cNvPr>
            <p:cNvSpPr/>
            <p:nvPr/>
          </p:nvSpPr>
          <p:spPr>
            <a:xfrm>
              <a:off x="0" y="0"/>
              <a:ext cx="3124634" cy="510725"/>
            </a:xfrm>
            <a:custGeom>
              <a:avLst/>
              <a:gdLst/>
              <a:ahLst/>
              <a:cxnLst/>
              <a:rect l="l" t="t" r="r" b="b"/>
              <a:pathLst>
                <a:path w="3124634" h="510725">
                  <a:moveTo>
                    <a:pt x="0" y="0"/>
                  </a:moveTo>
                  <a:lnTo>
                    <a:pt x="3124634" y="0"/>
                  </a:lnTo>
                  <a:lnTo>
                    <a:pt x="3124634" y="510725"/>
                  </a:lnTo>
                  <a:lnTo>
                    <a:pt x="0" y="51072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C7E35645-5A32-4223-B4D7-CA48529B60FD}"/>
                </a:ext>
              </a:extLst>
            </p:cNvPr>
            <p:cNvSpPr txBox="1"/>
            <p:nvPr/>
          </p:nvSpPr>
          <p:spPr>
            <a:xfrm>
              <a:off x="0" y="-38100"/>
              <a:ext cx="3124634" cy="54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11" name="TextBox 5">
            <a:extLst>
              <a:ext uri="{FF2B5EF4-FFF2-40B4-BE49-F238E27FC236}">
                <a16:creationId xmlns:a16="http://schemas.microsoft.com/office/drawing/2014/main" id="{ADBEB522-B39A-458F-9786-0F2BB34108DD}"/>
              </a:ext>
            </a:extLst>
          </p:cNvPr>
          <p:cNvSpPr txBox="1"/>
          <p:nvPr/>
        </p:nvSpPr>
        <p:spPr>
          <a:xfrm>
            <a:off x="1371601" y="8022788"/>
            <a:ext cx="15925800" cy="954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61"/>
              </a:lnSpc>
            </a:pPr>
            <a:r>
              <a:rPr lang="en-US" sz="6457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MERCI 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4997579" y="783274"/>
            <a:ext cx="6238591" cy="1498713"/>
            <a:chOff x="0" y="0"/>
            <a:chExt cx="1643086" cy="394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3086" cy="394723"/>
            </a:xfrm>
            <a:custGeom>
              <a:avLst/>
              <a:gdLst/>
              <a:ahLst/>
              <a:cxnLst/>
              <a:rect l="l" t="t" r="r" b="b"/>
              <a:pathLst>
                <a:path w="1643086" h="394723">
                  <a:moveTo>
                    <a:pt x="0" y="0"/>
                  </a:moveTo>
                  <a:lnTo>
                    <a:pt x="1643086" y="0"/>
                  </a:lnTo>
                  <a:lnTo>
                    <a:pt x="1643086" y="394723"/>
                  </a:lnTo>
                  <a:lnTo>
                    <a:pt x="0" y="39472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43086" cy="47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5877615" y="1333759"/>
            <a:ext cx="458606" cy="497153"/>
            <a:chOff x="0" y="0"/>
            <a:chExt cx="611475" cy="66287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7579" y="3274245"/>
            <a:ext cx="6238591" cy="3764485"/>
            <a:chOff x="0" y="0"/>
            <a:chExt cx="1643086" cy="991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086" cy="991469"/>
            </a:xfrm>
            <a:custGeom>
              <a:avLst/>
              <a:gdLst/>
              <a:ahLst/>
              <a:cxnLst/>
              <a:rect l="l" t="t" r="r" b="b"/>
              <a:pathLst>
                <a:path w="1643086" h="991469">
                  <a:moveTo>
                    <a:pt x="0" y="0"/>
                  </a:moveTo>
                  <a:lnTo>
                    <a:pt x="1643086" y="0"/>
                  </a:lnTo>
                  <a:lnTo>
                    <a:pt x="1643086" y="991469"/>
                  </a:lnTo>
                  <a:lnTo>
                    <a:pt x="0" y="9914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43086" cy="10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37696" y="6764270"/>
            <a:ext cx="3652798" cy="3662861"/>
          </a:xfrm>
          <a:custGeom>
            <a:avLst/>
            <a:gdLst/>
            <a:ahLst/>
            <a:cxnLst/>
            <a:rect l="l" t="t" r="r" b="b"/>
            <a:pathLst>
              <a:path w="3652798" h="3662861">
                <a:moveTo>
                  <a:pt x="0" y="0"/>
                </a:moveTo>
                <a:lnTo>
                  <a:pt x="3652799" y="0"/>
                </a:lnTo>
                <a:lnTo>
                  <a:pt x="3652799" y="3662861"/>
                </a:lnTo>
                <a:lnTo>
                  <a:pt x="0" y="366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6569327" y="1192668"/>
            <a:ext cx="4666843" cy="88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6758" y="4030872"/>
            <a:ext cx="33774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Origine</a:t>
            </a:r>
          </a:p>
          <a:p>
            <a:pPr algn="just">
              <a:lnSpc>
                <a:spcPts val="3642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Benchmark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2724" y="538229"/>
            <a:ext cx="5238495" cy="9210541"/>
          </a:xfrm>
          <a:custGeom>
            <a:avLst/>
            <a:gdLst/>
            <a:ahLst/>
            <a:cxnLst/>
            <a:rect l="l" t="t" r="r" b="b"/>
            <a:pathLst>
              <a:path w="5238495" h="9210541">
                <a:moveTo>
                  <a:pt x="0" y="0"/>
                </a:moveTo>
                <a:lnTo>
                  <a:pt x="5238495" y="0"/>
                </a:lnTo>
                <a:lnTo>
                  <a:pt x="5238495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450428" flipV="1">
            <a:off x="-1137467" y="-750514"/>
            <a:ext cx="5603923" cy="4521402"/>
          </a:xfrm>
          <a:custGeom>
            <a:avLst/>
            <a:gdLst/>
            <a:ahLst/>
            <a:cxnLst/>
            <a:rect l="l" t="t" r="r" b="b"/>
            <a:pathLst>
              <a:path w="5603923" h="4521402">
                <a:moveTo>
                  <a:pt x="0" y="4521402"/>
                </a:moveTo>
                <a:lnTo>
                  <a:pt x="5603923" y="4521402"/>
                </a:lnTo>
                <a:lnTo>
                  <a:pt x="5603923" y="0"/>
                </a:lnTo>
                <a:lnTo>
                  <a:pt x="0" y="0"/>
                </a:lnTo>
                <a:lnTo>
                  <a:pt x="0" y="45214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93B2A7-0393-4A01-A8E2-343E9C5E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8229"/>
            <a:ext cx="6826305" cy="30197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7EAE65-06D5-4CB7-B590-BD930D70C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399" y="3695700"/>
            <a:ext cx="6826305" cy="5797564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60F239CB-A4FA-47CB-82D2-53DA2B3C031A}"/>
              </a:ext>
            </a:extLst>
          </p:cNvPr>
          <p:cNvSpPr/>
          <p:nvPr/>
        </p:nvSpPr>
        <p:spPr>
          <a:xfrm rot="16703057">
            <a:off x="14315525" y="5958534"/>
            <a:ext cx="6042404" cy="5042696"/>
          </a:xfrm>
          <a:custGeom>
            <a:avLst/>
            <a:gdLst/>
            <a:ahLst/>
            <a:cxnLst/>
            <a:rect l="l" t="t" r="r" b="b"/>
            <a:pathLst>
              <a:path w="6250026" h="5042696">
                <a:moveTo>
                  <a:pt x="0" y="0"/>
                </a:moveTo>
                <a:lnTo>
                  <a:pt x="6250025" y="0"/>
                </a:lnTo>
                <a:lnTo>
                  <a:pt x="6250025" y="5042696"/>
                </a:lnTo>
                <a:lnTo>
                  <a:pt x="0" y="504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539" y="510967"/>
            <a:ext cx="5049461" cy="9265065"/>
          </a:xfrm>
          <a:custGeom>
            <a:avLst/>
            <a:gdLst/>
            <a:ahLst/>
            <a:cxnLst/>
            <a:rect l="l" t="t" r="r" b="b"/>
            <a:pathLst>
              <a:path w="5049461" h="9265065">
                <a:moveTo>
                  <a:pt x="0" y="0"/>
                </a:moveTo>
                <a:lnTo>
                  <a:pt x="5049461" y="0"/>
                </a:lnTo>
                <a:lnTo>
                  <a:pt x="5049461" y="9265066"/>
                </a:lnTo>
                <a:lnTo>
                  <a:pt x="0" y="926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77901" y="555324"/>
            <a:ext cx="6177875" cy="9220709"/>
          </a:xfrm>
          <a:custGeom>
            <a:avLst/>
            <a:gdLst/>
            <a:ahLst/>
            <a:cxnLst/>
            <a:rect l="l" t="t" r="r" b="b"/>
            <a:pathLst>
              <a:path w="6177875" h="9220709">
                <a:moveTo>
                  <a:pt x="0" y="0"/>
                </a:moveTo>
                <a:lnTo>
                  <a:pt x="6177875" y="0"/>
                </a:lnTo>
                <a:lnTo>
                  <a:pt x="6177875" y="9220709"/>
                </a:lnTo>
                <a:lnTo>
                  <a:pt x="0" y="922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4171931">
            <a:off x="-4877031" y="545754"/>
            <a:ext cx="11397091" cy="9195492"/>
          </a:xfrm>
          <a:custGeom>
            <a:avLst/>
            <a:gdLst/>
            <a:ahLst/>
            <a:cxnLst/>
            <a:rect l="l" t="t" r="r" b="b"/>
            <a:pathLst>
              <a:path w="11397091" h="9195492">
                <a:moveTo>
                  <a:pt x="0" y="0"/>
                </a:moveTo>
                <a:lnTo>
                  <a:pt x="11397091" y="0"/>
                </a:lnTo>
                <a:lnTo>
                  <a:pt x="11397091" y="9195492"/>
                </a:lnTo>
                <a:lnTo>
                  <a:pt x="0" y="919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endParaRPr lang="fr-FR" dirty="0"/>
          </a:p>
        </p:txBody>
      </p:sp>
      <p:sp>
        <p:nvSpPr>
          <p:cNvPr id="9" name="TextBox 9"/>
          <p:cNvSpPr txBox="1"/>
          <p:nvPr/>
        </p:nvSpPr>
        <p:spPr>
          <a:xfrm>
            <a:off x="692503" y="6933427"/>
            <a:ext cx="4326243" cy="58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des expositions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74395" y="6933427"/>
            <a:ext cx="3265963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Commande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91800" y="6969643"/>
            <a:ext cx="2122981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Panier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562811" y="6933427"/>
            <a:ext cx="3265963" cy="58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Back office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4634872" y="3696871"/>
            <a:ext cx="3076449" cy="2893259"/>
            <a:chOff x="0" y="0"/>
            <a:chExt cx="812800" cy="7644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64401"/>
            </a:xfrm>
            <a:custGeom>
              <a:avLst/>
              <a:gdLst/>
              <a:ahLst/>
              <a:cxnLst/>
              <a:rect l="l" t="t" r="r" b="b"/>
              <a:pathLst>
                <a:path w="812800" h="764401">
                  <a:moveTo>
                    <a:pt x="406400" y="0"/>
                  </a:moveTo>
                  <a:cubicBezTo>
                    <a:pt x="181951" y="0"/>
                    <a:pt x="0" y="171117"/>
                    <a:pt x="0" y="382201"/>
                  </a:cubicBezTo>
                  <a:cubicBezTo>
                    <a:pt x="0" y="593284"/>
                    <a:pt x="181951" y="764401"/>
                    <a:pt x="406400" y="764401"/>
                  </a:cubicBezTo>
                  <a:cubicBezTo>
                    <a:pt x="630849" y="764401"/>
                    <a:pt x="812800" y="593284"/>
                    <a:pt x="812800" y="382201"/>
                  </a:cubicBezTo>
                  <a:cubicBezTo>
                    <a:pt x="812800" y="171117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9777" r="-9777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185389" y="296126"/>
            <a:ext cx="11489273" cy="2417026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894507" y="797153"/>
            <a:ext cx="10300342" cy="1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pic>
        <p:nvPicPr>
          <p:cNvPr id="42" name="Image 41">
            <a:extLst>
              <a:ext uri="{FF2B5EF4-FFF2-40B4-BE49-F238E27FC236}">
                <a16:creationId xmlns:a16="http://schemas.microsoft.com/office/drawing/2014/main" id="{8DA73A7A-C5C8-4D92-A8C4-97C0B2A26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53" y="3451735"/>
            <a:ext cx="3408946" cy="313839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DD48991C-99EF-42E1-A2C1-B80A25441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957" y="3620748"/>
            <a:ext cx="3379406" cy="2945246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B5F917EF-76D2-46F4-B1EB-720E26E6BE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84" y="3444965"/>
            <a:ext cx="3183778" cy="30636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3485611" flipV="1">
            <a:off x="15360547" y="-1635012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F78272DE-DC15-4F00-9697-1CFCB01A7B2E}"/>
              </a:ext>
            </a:extLst>
          </p:cNvPr>
          <p:cNvSpPr/>
          <p:nvPr/>
        </p:nvSpPr>
        <p:spPr>
          <a:xfrm>
            <a:off x="10833129" y="8365066"/>
            <a:ext cx="1208767" cy="1208767"/>
          </a:xfrm>
          <a:custGeom>
            <a:avLst/>
            <a:gdLst/>
            <a:ahLst/>
            <a:cxnLst/>
            <a:rect l="l" t="t" r="r" b="b"/>
            <a:pathLst>
              <a:path w="1208767" h="1208767">
                <a:moveTo>
                  <a:pt x="0" y="0"/>
                </a:moveTo>
                <a:lnTo>
                  <a:pt x="1208767" y="0"/>
                </a:lnTo>
                <a:lnTo>
                  <a:pt x="1208767" y="1208768"/>
                </a:lnTo>
                <a:lnTo>
                  <a:pt x="0" y="1208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548CD3AA-4A8E-40DF-9277-374E1AE2B146}"/>
              </a:ext>
            </a:extLst>
          </p:cNvPr>
          <p:cNvSpPr/>
          <p:nvPr/>
        </p:nvSpPr>
        <p:spPr>
          <a:xfrm>
            <a:off x="8342104" y="8365066"/>
            <a:ext cx="1357550" cy="1303727"/>
          </a:xfrm>
          <a:custGeom>
            <a:avLst/>
            <a:gdLst/>
            <a:ahLst/>
            <a:cxnLst/>
            <a:rect l="l" t="t" r="r" b="b"/>
            <a:pathLst>
              <a:path w="1357550" h="1303727">
                <a:moveTo>
                  <a:pt x="0" y="0"/>
                </a:moveTo>
                <a:lnTo>
                  <a:pt x="1357550" y="0"/>
                </a:lnTo>
                <a:lnTo>
                  <a:pt x="1357550" y="1303727"/>
                </a:lnTo>
                <a:lnTo>
                  <a:pt x="0" y="1303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EAAA1CAC-D7B3-48F0-89DF-EE8DAA45D9B3}"/>
              </a:ext>
            </a:extLst>
          </p:cNvPr>
          <p:cNvSpPr/>
          <p:nvPr/>
        </p:nvSpPr>
        <p:spPr>
          <a:xfrm>
            <a:off x="5295312" y="8065902"/>
            <a:ext cx="1909153" cy="1902056"/>
          </a:xfrm>
          <a:custGeom>
            <a:avLst/>
            <a:gdLst/>
            <a:ahLst/>
            <a:cxnLst/>
            <a:rect l="l" t="t" r="r" b="b"/>
            <a:pathLst>
              <a:path w="1909153" h="1902056">
                <a:moveTo>
                  <a:pt x="0" y="0"/>
                </a:moveTo>
                <a:lnTo>
                  <a:pt x="1909153" y="0"/>
                </a:lnTo>
                <a:lnTo>
                  <a:pt x="1909153" y="1902056"/>
                </a:lnTo>
                <a:lnTo>
                  <a:pt x="0" y="1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56929" y="2467282"/>
            <a:ext cx="4109518" cy="7241027"/>
          </a:xfrm>
          <a:custGeom>
            <a:avLst/>
            <a:gdLst/>
            <a:ahLst/>
            <a:cxnLst/>
            <a:rect l="l" t="t" r="r" b="b"/>
            <a:pathLst>
              <a:path w="4109518" h="7241027">
                <a:moveTo>
                  <a:pt x="0" y="0"/>
                </a:moveTo>
                <a:lnTo>
                  <a:pt x="4109518" y="0"/>
                </a:lnTo>
                <a:lnTo>
                  <a:pt x="4109518" y="7241027"/>
                </a:lnTo>
                <a:lnTo>
                  <a:pt x="0" y="7241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6013261" y="3653185"/>
            <a:ext cx="4879019" cy="4869222"/>
          </a:xfrm>
          <a:custGeom>
            <a:avLst/>
            <a:gdLst/>
            <a:ahLst/>
            <a:cxnLst/>
            <a:rect l="l" t="t" r="r" b="b"/>
            <a:pathLst>
              <a:path w="4879019" h="4869222">
                <a:moveTo>
                  <a:pt x="0" y="0"/>
                </a:moveTo>
                <a:lnTo>
                  <a:pt x="4879019" y="0"/>
                </a:lnTo>
                <a:lnTo>
                  <a:pt x="4879019" y="4869222"/>
                </a:lnTo>
                <a:lnTo>
                  <a:pt x="0" y="4869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11887632" y="2819142"/>
            <a:ext cx="5230020" cy="5904527"/>
          </a:xfrm>
          <a:custGeom>
            <a:avLst/>
            <a:gdLst/>
            <a:ahLst/>
            <a:cxnLst/>
            <a:rect l="l" t="t" r="r" b="b"/>
            <a:pathLst>
              <a:path w="5230020" h="5904527">
                <a:moveTo>
                  <a:pt x="0" y="0"/>
                </a:moveTo>
                <a:lnTo>
                  <a:pt x="5230020" y="0"/>
                </a:lnTo>
                <a:lnTo>
                  <a:pt x="5230020" y="5904527"/>
                </a:lnTo>
                <a:lnTo>
                  <a:pt x="0" y="5904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17135" y="857250"/>
            <a:ext cx="1430051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dynamique des pages d’expositions</a:t>
            </a:r>
          </a:p>
        </p:txBody>
      </p:sp>
      <p:sp>
        <p:nvSpPr>
          <p:cNvPr id="14" name="Freeform 14"/>
          <p:cNvSpPr/>
          <p:nvPr/>
        </p:nvSpPr>
        <p:spPr>
          <a:xfrm rot="-5253110">
            <a:off x="13738662" y="8045859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5389" y="296126"/>
            <a:ext cx="11489273" cy="1533052"/>
            <a:chOff x="0" y="0"/>
            <a:chExt cx="3025981" cy="403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5981" cy="403767"/>
            </a:xfrm>
            <a:custGeom>
              <a:avLst/>
              <a:gdLst/>
              <a:ahLst/>
              <a:cxnLst/>
              <a:rect l="l" t="t" r="r" b="b"/>
              <a:pathLst>
                <a:path w="3025981" h="403767">
                  <a:moveTo>
                    <a:pt x="0" y="0"/>
                  </a:moveTo>
                  <a:lnTo>
                    <a:pt x="3025981" y="0"/>
                  </a:lnTo>
                  <a:lnTo>
                    <a:pt x="3025981" y="403767"/>
                  </a:lnTo>
                  <a:lnTo>
                    <a:pt x="0" y="403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025981" cy="4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894507" y="797153"/>
            <a:ext cx="10300342" cy="76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GESTION DE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EB2AD37E-74C6-4725-90B7-632806D5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63565"/>
            <a:ext cx="16204286" cy="7144747"/>
          </a:xfrm>
          <a:prstGeom prst="rect">
            <a:avLst/>
          </a:prstGeom>
        </p:spPr>
      </p:pic>
      <p:sp>
        <p:nvSpPr>
          <p:cNvPr id="17" name="Freeform 12">
            <a:extLst>
              <a:ext uri="{FF2B5EF4-FFF2-40B4-BE49-F238E27FC236}">
                <a16:creationId xmlns:a16="http://schemas.microsoft.com/office/drawing/2014/main" id="{E8C2E97D-4FD1-43A9-BC53-525954C97848}"/>
              </a:ext>
            </a:extLst>
          </p:cNvPr>
          <p:cNvSpPr/>
          <p:nvPr/>
        </p:nvSpPr>
        <p:spPr>
          <a:xfrm rot="2700000">
            <a:off x="-2739467" y="-2513069"/>
            <a:ext cx="6387352" cy="5523139"/>
          </a:xfrm>
          <a:custGeom>
            <a:avLst/>
            <a:gdLst/>
            <a:ahLst/>
            <a:cxnLst/>
            <a:rect l="l" t="t" r="r" b="b"/>
            <a:pathLst>
              <a:path w="6387352" h="5523139">
                <a:moveTo>
                  <a:pt x="0" y="0"/>
                </a:moveTo>
                <a:lnTo>
                  <a:pt x="6387352" y="0"/>
                </a:lnTo>
                <a:lnTo>
                  <a:pt x="6387352" y="5523139"/>
                </a:lnTo>
                <a:lnTo>
                  <a:pt x="0" y="5523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4A64B32-D8EB-4607-AC2B-C13D07CE7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6667500"/>
            <a:ext cx="4267200" cy="2352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178</Words>
  <Application>Microsoft Office PowerPoint</Application>
  <PresentationFormat>Personnalisé</PresentationFormat>
  <Paragraphs>81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Neue Machina Ultra-Bold</vt:lpstr>
      <vt:lpstr>Akzidenz-Grotesk Italics</vt:lpstr>
      <vt:lpstr>Akzidenz-Grotesk</vt:lpstr>
      <vt:lpstr>Arial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Présentation  Minimaliste Organique Noir Beige </dc:title>
  <cp:lastModifiedBy>Laury RENAU</cp:lastModifiedBy>
  <cp:revision>22</cp:revision>
  <dcterms:created xsi:type="dcterms:W3CDTF">2006-08-16T00:00:00Z</dcterms:created>
  <dcterms:modified xsi:type="dcterms:W3CDTF">2025-05-10T21:55:10Z</dcterms:modified>
  <dc:identifier>DAGft9RhVaU</dc:identifier>
</cp:coreProperties>
</file>